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9" r:id="rId1"/>
  </p:sldMasterIdLst>
  <p:sldIdLst>
    <p:sldId id="258" r:id="rId2"/>
    <p:sldId id="259" r:id="rId3"/>
    <p:sldId id="283" r:id="rId4"/>
    <p:sldId id="281" r:id="rId5"/>
    <p:sldId id="273" r:id="rId6"/>
    <p:sldId id="263" r:id="rId7"/>
    <p:sldId id="280" r:id="rId8"/>
    <p:sldId id="278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4" r:id="rId19"/>
    <p:sldId id="292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109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213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2392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6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9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080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0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4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6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7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3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5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7CFBB-2A8C-FF31-6B7B-FB8E27B3FBE3}"/>
              </a:ext>
            </a:extLst>
          </p:cNvPr>
          <p:cNvSpPr txBox="1"/>
          <p:nvPr/>
        </p:nvSpPr>
        <p:spPr>
          <a:xfrm>
            <a:off x="1703606" y="5150498"/>
            <a:ext cx="7164334" cy="7347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Under guidance of Prof. </a:t>
            </a:r>
            <a:r>
              <a:rPr lang="en-US" sz="1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Amuthan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 </a:t>
            </a:r>
            <a:r>
              <a:rPr lang="en-US" sz="1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Arulraj</a:t>
            </a:r>
            <a:endParaRPr lang="en-US" sz="1400" b="1" dirty="0">
              <a:solidFill>
                <a:schemeClr val="bg2">
                  <a:lumMod val="20000"/>
                  <a:lumOff val="80000"/>
                </a:schemeClr>
              </a:solidFill>
              <a:latin typeface="Franklin Gothic Book"/>
              <a:cs typeface="Calibri Light"/>
            </a:endParaRPr>
          </a:p>
        </p:txBody>
      </p:sp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938187F9-708E-971F-4444-A52F3BA3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26" y="877078"/>
            <a:ext cx="2694465" cy="2153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23F63-DF00-94A7-ED09-4C29EE7350E3}"/>
              </a:ext>
            </a:extLst>
          </p:cNvPr>
          <p:cNvSpPr txBox="1"/>
          <p:nvPr/>
        </p:nvSpPr>
        <p:spPr>
          <a:xfrm>
            <a:off x="1321331" y="3087870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DD16F-A644-CA98-7C0A-ADAC0D05C684}"/>
              </a:ext>
            </a:extLst>
          </p:cNvPr>
          <p:cNvSpPr txBox="1"/>
          <p:nvPr/>
        </p:nvSpPr>
        <p:spPr>
          <a:xfrm>
            <a:off x="5806247" y="972793"/>
            <a:ext cx="4937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BY:  TEAM-PACE MAKERS</a:t>
            </a:r>
            <a:br>
              <a:rPr lang="en-IN" sz="1600" dirty="0"/>
            </a:br>
            <a:br>
              <a:rPr lang="en-IN" sz="1600" dirty="0"/>
            </a:br>
            <a:br>
              <a:rPr lang="en-IN" sz="1600" dirty="0">
                <a:solidFill>
                  <a:srgbClr val="0070C0"/>
                </a:solidFill>
              </a:rPr>
            </a:br>
            <a:r>
              <a:rPr lang="en-IN" sz="1600" b="1" i="0" dirty="0">
                <a:effectLst/>
                <a:latin typeface="Segoe UI" panose="020B0502040204020203" pitchFamily="34" charset="0"/>
              </a:rPr>
              <a:t>Sanskruti Manoria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0" i="0" dirty="0">
                <a:effectLst/>
                <a:latin typeface="-apple-system"/>
              </a:rPr>
              <a:t>002643300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</a:p>
          <a:p>
            <a:endParaRPr lang="en-IN" sz="1600" b="1" i="0" dirty="0">
              <a:effectLst/>
              <a:latin typeface="Segoe UI" panose="020B0502040204020203" pitchFamily="34" charset="0"/>
            </a:endParaRPr>
          </a:p>
          <a:p>
            <a:r>
              <a:rPr lang="en-IN" sz="1600" b="1" i="0" dirty="0" err="1">
                <a:effectLst/>
                <a:latin typeface="Segoe UI" panose="020B0502040204020203" pitchFamily="34" charset="0"/>
              </a:rPr>
              <a:t>Yashwanth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Behara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 </a:t>
            </a:r>
            <a:r>
              <a:rPr lang="en-IN" sz="1600" i="0" dirty="0">
                <a:effectLst/>
                <a:latin typeface="-apple-system"/>
              </a:rPr>
              <a:t>002299461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</a:p>
          <a:p>
            <a:endParaRPr lang="en-IN" sz="1600" b="1" dirty="0">
              <a:latin typeface="Segoe UI" panose="020B0502040204020203" pitchFamily="34" charset="0"/>
            </a:endParaRPr>
          </a:p>
          <a:p>
            <a:r>
              <a:rPr lang="en-IN" sz="1600" b="1" i="0" dirty="0">
                <a:effectLst/>
                <a:latin typeface="Segoe UI" panose="020B0502040204020203" pitchFamily="34" charset="0"/>
              </a:rPr>
              <a:t>Venkata Deepak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Viswanadha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0" i="0" dirty="0">
                <a:effectLst/>
                <a:latin typeface="-apple-system"/>
              </a:rPr>
              <a:t> 002299829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)</a:t>
            </a:r>
            <a:br>
              <a:rPr lang="en-IN" sz="1600" b="1" i="0" dirty="0">
                <a:effectLst/>
                <a:latin typeface="Segoe UI" panose="020B0502040204020203" pitchFamily="34" charset="0"/>
              </a:rPr>
            </a:br>
            <a:br>
              <a:rPr lang="en-IN" sz="1600" dirty="0"/>
            </a:br>
            <a:r>
              <a:rPr lang="en-IN" sz="1600" b="1" i="0" dirty="0" err="1">
                <a:effectLst/>
                <a:latin typeface="Segoe UI" panose="020B0502040204020203" pitchFamily="34" charset="0"/>
              </a:rPr>
              <a:t>Nikitha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Kambhampati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0" i="0" dirty="0">
                <a:effectLst/>
                <a:latin typeface="-apple-system"/>
              </a:rPr>
              <a:t>002272863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</a:br>
            <a:endParaRPr lang="en-IN" b="1" i="0" dirty="0">
              <a:solidFill>
                <a:schemeClr val="accent1"/>
              </a:solidFill>
              <a:effectLst/>
              <a:latin typeface="Segoe UI" panose="020B0502040204020203" pitchFamily="34" charset="0"/>
            </a:endParaRPr>
          </a:p>
          <a:p>
            <a:endParaRPr lang="en-IN" b="1" i="0" dirty="0">
              <a:solidFill>
                <a:srgbClr val="252424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9681D8-176E-8453-A5E9-9A668BE9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64" y="5725547"/>
            <a:ext cx="895231" cy="3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2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NUTRITIONAL ANALYSIS AND UPDATE PROFILE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602FA1-83D6-D91C-11AF-EAD29B4F0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1601367"/>
            <a:ext cx="5505450" cy="4010762"/>
          </a:xfrm>
          <a:prstGeom prst="rect">
            <a:avLst/>
          </a:prstGeom>
        </p:spPr>
      </p:pic>
      <p:pic>
        <p:nvPicPr>
          <p:cNvPr id="11" name="Picture 10" descr="A blue dumbbell and nuts next to a bowl of oatmeal&#10;&#10;Description automatically generated">
            <a:extLst>
              <a:ext uri="{FF2B5EF4-FFF2-40B4-BE49-F238E27FC236}">
                <a16:creationId xmlns:a16="http://schemas.microsoft.com/office/drawing/2014/main" id="{B5EE33E6-C61B-42B7-5284-204749A73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" y="1601367"/>
            <a:ext cx="5679601" cy="40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RECIPES AND PROFILE ANALYTICS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5E773D9D-56C0-D254-0592-8E2BC9E75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5" y="1916180"/>
            <a:ext cx="5675535" cy="446175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71E44BE-3E10-1A45-809A-C67DED45E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2" y="1916180"/>
            <a:ext cx="5779769" cy="44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0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EXPORT, COMMUNITY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FEEDBACK , HELP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CENTER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DE2082-0CD0-8BB4-436E-D03F36575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7" y="2974329"/>
            <a:ext cx="4922976" cy="276606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B764C8-C3E2-CEBC-779B-F4A0DCF23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5" y="208269"/>
            <a:ext cx="4965630" cy="2766060"/>
          </a:xfrm>
          <a:prstGeom prst="rect">
            <a:avLst/>
          </a:prstGeom>
        </p:spPr>
      </p:pic>
      <p:pic>
        <p:nvPicPr>
          <p:cNvPr id="11" name="Picture 10" descr="A person holding a circle&#10;&#10;Description automatically generated">
            <a:extLst>
              <a:ext uri="{FF2B5EF4-FFF2-40B4-BE49-F238E27FC236}">
                <a16:creationId xmlns:a16="http://schemas.microsoft.com/office/drawing/2014/main" id="{E706B73A-3DAA-AA44-EFB9-46579462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2" y="3231992"/>
            <a:ext cx="5021123" cy="29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PRODUCT DETAILS 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AND RECOMMENDATION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6B0C6-123F-9E6C-4B55-490EA179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2238323"/>
            <a:ext cx="5383530" cy="3419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2E845-059D-6F3D-65E0-37CBB75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37" y="3190897"/>
            <a:ext cx="5276850" cy="341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01A8B-B56E-A279-9AA4-8C7E0DD4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35" y="247576"/>
            <a:ext cx="5383530" cy="27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078CD-65B9-101E-1DE7-66D70047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7" y="1417320"/>
            <a:ext cx="6068094" cy="3267534"/>
          </a:xfrm>
          <a:prstGeom prst="rect">
            <a:avLst/>
          </a:prstGeom>
        </p:spPr>
      </p:pic>
      <p:pic>
        <p:nvPicPr>
          <p:cNvPr id="6" name="Picture 5" descr="A screenshot of a food app&#10;&#10;Description automatically generated">
            <a:extLst>
              <a:ext uri="{FF2B5EF4-FFF2-40B4-BE49-F238E27FC236}">
                <a16:creationId xmlns:a16="http://schemas.microsoft.com/office/drawing/2014/main" id="{B2BF2EDB-45C3-233A-6B3D-53C320F2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3186888"/>
            <a:ext cx="6751721" cy="32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61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COMMUNITY PORTAL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BC7B8D-0BED-A529-E286-C5382190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2" y="1376138"/>
            <a:ext cx="6361522" cy="393991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A7657D-53BA-3AD8-9982-7FECDDF7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354"/>
            <a:ext cx="5703427" cy="3180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ABD51-857E-C52C-57A8-4A1EF7F3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1906"/>
            <a:ext cx="5703428" cy="30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 PDF (FAVORITE RECIPES)</a:t>
            </a:r>
          </a:p>
        </p:txBody>
      </p:sp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713B1834-30CF-2DE9-B796-8E7CBB40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5" y="1486779"/>
            <a:ext cx="10900126" cy="47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– USER GUIDE TO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14F3-E799-E1BE-FCFA-F92B0719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9" y="1822382"/>
            <a:ext cx="9060180" cy="43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- INTERNATIONALIZATION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39DAA-4317-74F4-114B-AE32592A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53050"/>
            <a:ext cx="10157460" cy="48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PWA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77C7A-FA9C-14A7-95FC-C2B19E02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81842"/>
            <a:ext cx="9550928" cy="53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What is ECOWELL</a:t>
            </a:r>
            <a:endParaRPr lang="en-US" b="1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A00EC6AB-4D47-59B8-9FB3-D8D77A845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73602"/>
            <a:ext cx="846625" cy="83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919A6-8997-8727-0E94-780918D22703}"/>
              </a:ext>
            </a:extLst>
          </p:cNvPr>
          <p:cNvSpPr txBox="1"/>
          <p:nvPr/>
        </p:nvSpPr>
        <p:spPr>
          <a:xfrm>
            <a:off x="646986" y="2332653"/>
            <a:ext cx="11029136" cy="30113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is a cutting-edge application designed for nutritional analysis of food items, putting the power of information and healthy choices in your hands. Simply input a product's barcode id, and </a:t>
            </a: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seamlessly connects to Open Food APIs, providing detailed nutritional facts and ingredient information.</a:t>
            </a:r>
            <a:endParaRPr lang="en-US" sz="3200" dirty="0">
              <a:latin typeface="Franklin Gothic Boo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266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7CFBB-2A8C-FF31-6B7B-FB8E27B3FBE3}"/>
              </a:ext>
            </a:extLst>
          </p:cNvPr>
          <p:cNvSpPr txBox="1"/>
          <p:nvPr/>
        </p:nvSpPr>
        <p:spPr>
          <a:xfrm>
            <a:off x="1979271" y="4287527"/>
            <a:ext cx="7240909" cy="16070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THANK YOU FOR YOUR TIME!</a:t>
            </a:r>
          </a:p>
        </p:txBody>
      </p:sp>
      <p:pic>
        <p:nvPicPr>
          <p:cNvPr id="2" name="Picture 1" descr="A letter e with food pattern&#10;&#10;Description automatically generated">
            <a:extLst>
              <a:ext uri="{FF2B5EF4-FFF2-40B4-BE49-F238E27FC236}">
                <a16:creationId xmlns:a16="http://schemas.microsoft.com/office/drawing/2014/main" id="{BD7DCB59-8048-F45B-59E4-B181DB0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45" y="1346585"/>
            <a:ext cx="2694465" cy="2153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2FD3D-DD07-F9FD-CDCC-0D77416943F7}"/>
              </a:ext>
            </a:extLst>
          </p:cNvPr>
          <p:cNvSpPr txBox="1"/>
          <p:nvPr/>
        </p:nvSpPr>
        <p:spPr>
          <a:xfrm>
            <a:off x="5211131" y="1893552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</p:spTree>
    <p:extLst>
      <p:ext uri="{BB962C8B-B14F-4D97-AF65-F5344CB8AC3E}">
        <p14:creationId xmlns:p14="http://schemas.microsoft.com/office/powerpoint/2010/main" val="380024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TECHNOLOGY STACK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70594"/>
            <a:ext cx="846625" cy="831992"/>
          </a:xfrm>
          <a:prstGeom prst="rect">
            <a:avLst/>
          </a:prstGeom>
        </p:spPr>
      </p:pic>
      <p:pic>
        <p:nvPicPr>
          <p:cNvPr id="8" name="Picture 7" descr="A logo with a purple and black design&#10;&#10;Description automatically generated">
            <a:extLst>
              <a:ext uri="{FF2B5EF4-FFF2-40B4-BE49-F238E27FC236}">
                <a16:creationId xmlns:a16="http://schemas.microsoft.com/office/drawing/2014/main" id="{CBE9F23D-5C51-0128-E466-12FBAF4C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33" y="4281996"/>
            <a:ext cx="2099193" cy="1049597"/>
          </a:xfrm>
          <a:prstGeom prst="rect">
            <a:avLst/>
          </a:prstGeom>
        </p:spPr>
      </p:pic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B0E2F099-FF27-EAC6-F25C-03E9B5B4D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19" y="4281996"/>
            <a:ext cx="1514475" cy="1514475"/>
          </a:xfrm>
          <a:prstGeom prst="rect">
            <a:avLst/>
          </a:prstGeom>
        </p:spPr>
      </p:pic>
      <p:pic>
        <p:nvPicPr>
          <p:cNvPr id="12" name="Picture 11" descr="A black letter on a yellow background&#10;&#10;Description automatically generated">
            <a:extLst>
              <a:ext uri="{FF2B5EF4-FFF2-40B4-BE49-F238E27FC236}">
                <a16:creationId xmlns:a16="http://schemas.microsoft.com/office/drawing/2014/main" id="{A0DF476E-6F5F-5A56-2643-EE38D9930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717" y="4856046"/>
            <a:ext cx="1830809" cy="1166245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6A45E2BF-B2D5-36A8-1AF7-8CA80FA7B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344" y="2227069"/>
            <a:ext cx="1840364" cy="791764"/>
          </a:xfrm>
          <a:prstGeom prst="rect">
            <a:avLst/>
          </a:prstGeom>
        </p:spPr>
      </p:pic>
      <p:pic>
        <p:nvPicPr>
          <p:cNvPr id="16" name="Picture 15" descr="A blue and white symbol&#10;&#10;Description automatically generated">
            <a:extLst>
              <a:ext uri="{FF2B5EF4-FFF2-40B4-BE49-F238E27FC236}">
                <a16:creationId xmlns:a16="http://schemas.microsoft.com/office/drawing/2014/main" id="{321ACA04-38AA-C9E8-7F42-93049E52C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7" y="2598458"/>
            <a:ext cx="1514475" cy="1514475"/>
          </a:xfrm>
          <a:prstGeom prst="rect">
            <a:avLst/>
          </a:prstGeom>
        </p:spPr>
      </p:pic>
      <p:pic>
        <p:nvPicPr>
          <p:cNvPr id="18" name="Picture 17" descr="A group of green and black hexagons&#10;&#10;Description automatically generated">
            <a:extLst>
              <a:ext uri="{FF2B5EF4-FFF2-40B4-BE49-F238E27FC236}">
                <a16:creationId xmlns:a16="http://schemas.microsoft.com/office/drawing/2014/main" id="{970A3408-D217-486B-BD0F-B9D5BE8D8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90" y="3382656"/>
            <a:ext cx="2387566" cy="79176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5B629B1-4B74-63F9-E640-5A229C33A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20" y="3180963"/>
            <a:ext cx="2951734" cy="776772"/>
          </a:xfrm>
          <a:prstGeom prst="rect">
            <a:avLst/>
          </a:prstGeom>
        </p:spPr>
      </p:pic>
      <p:pic>
        <p:nvPicPr>
          <p:cNvPr id="22" name="Picture 21" descr="Orange letters on a white background&#10;&#10;Description automatically generated">
            <a:extLst>
              <a:ext uri="{FF2B5EF4-FFF2-40B4-BE49-F238E27FC236}">
                <a16:creationId xmlns:a16="http://schemas.microsoft.com/office/drawing/2014/main" id="{A1831FC7-07D3-6665-5AFA-C0F35BA217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8" y="5439169"/>
            <a:ext cx="2624138" cy="828675"/>
          </a:xfrm>
          <a:prstGeom prst="rect">
            <a:avLst/>
          </a:prstGeom>
        </p:spPr>
      </p:pic>
      <p:pic>
        <p:nvPicPr>
          <p:cNvPr id="3" name="Picture 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F429A33-E65F-388D-0BEB-322FD393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943" y="1480440"/>
            <a:ext cx="1840364" cy="1732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5B219-1CEC-F1B9-4155-D21AF19C4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0161" y="4043341"/>
            <a:ext cx="2571750" cy="72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EXTERNAL APIs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23660"/>
            <a:ext cx="846625" cy="831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EB1EC7-887E-84C8-4D7C-090E465109DB}"/>
              </a:ext>
            </a:extLst>
          </p:cNvPr>
          <p:cNvSpPr txBox="1"/>
          <p:nvPr/>
        </p:nvSpPr>
        <p:spPr>
          <a:xfrm>
            <a:off x="587828" y="1719981"/>
            <a:ext cx="82202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Product Information and Nutrition:</a:t>
            </a:r>
          </a:p>
          <a:p>
            <a:r>
              <a:rPr lang="en-IN" dirty="0"/>
              <a:t>    - [Open Food Facts](https://world.openfoodfacts.org/): A database of food products from around the world, including nutritional information.</a:t>
            </a:r>
          </a:p>
          <a:p>
            <a:endParaRPr lang="en-IN" dirty="0"/>
          </a:p>
          <a:p>
            <a:r>
              <a:rPr lang="en-IN" b="1" dirty="0"/>
              <a:t>User Authentication:</a:t>
            </a:r>
          </a:p>
          <a:p>
            <a:r>
              <a:rPr lang="en-IN" dirty="0"/>
              <a:t>    - [Auth0](https://auth0.com/): A widely used identity and authentication platform.</a:t>
            </a:r>
          </a:p>
          <a:p>
            <a:endParaRPr lang="en-IN" dirty="0"/>
          </a:p>
          <a:p>
            <a:r>
              <a:rPr lang="en-IN" b="1" dirty="0"/>
              <a:t>Dietary Preference:</a:t>
            </a:r>
          </a:p>
          <a:p>
            <a:r>
              <a:rPr lang="en-IN" dirty="0"/>
              <a:t>    - [</a:t>
            </a:r>
            <a:r>
              <a:rPr lang="en-IN" dirty="0" err="1"/>
              <a:t>Edamam</a:t>
            </a:r>
            <a:r>
              <a:rPr lang="en-IN" dirty="0"/>
              <a:t> Recipe Search API](https://developer.edamam.com/edamam-recipe-api): Provides detailed nutritional information for a given recipe, including whether it's vegetarian or not.</a:t>
            </a:r>
          </a:p>
          <a:p>
            <a:endParaRPr lang="en-IN" dirty="0"/>
          </a:p>
          <a:p>
            <a:r>
              <a:rPr lang="en-IN" b="1" dirty="0"/>
              <a:t>Product Recommendation:</a:t>
            </a:r>
          </a:p>
          <a:p>
            <a:r>
              <a:rPr lang="en-IN" dirty="0"/>
              <a:t>    - [Open Food Facts - Product Recommendation API](https://world.openfoodfacts.org/): A database of food products from around the world, including nutritional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9541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1992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KEY FEATURES OFFERED BY ECOWELL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169A-36EB-DAA5-A8D6-C6962DD0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2397967"/>
            <a:ext cx="11134947" cy="34347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Live application statistics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Product Nutritional Analysis and Recommendations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Personalized Product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Recipes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Secure Authentication and Authorization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Routes Protection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CRUD operations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Multilingual support (English, Spanish, French) – Internationalization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PWA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PDF Download Functionality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Profile Analytics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Community Portal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Feedback System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User friendly interface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95" y="110924"/>
            <a:ext cx="846625" cy="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11B-4578-9BA6-FA5F-297D8E7B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9248"/>
            <a:ext cx="846625" cy="831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13FA99-90E2-1834-25CF-20AFBFA0A9DF}"/>
              </a:ext>
            </a:extLst>
          </p:cNvPr>
          <p:cNvSpPr txBox="1"/>
          <p:nvPr/>
        </p:nvSpPr>
        <p:spPr>
          <a:xfrm>
            <a:off x="515878" y="1908526"/>
            <a:ext cx="10313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Barcode ID Nutrition Lookup: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Effortlessly retrieve comprehensive nutritional data and ingredients by scanning a product's barcode.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Related Products and Favorites: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Discover related products based on your entries and mark your favorites for quick and personalized recommendations.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Customised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Search on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recipies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Tailor your preferences with filters like vegetarian or no sugar to receive recipe suggestions enriched with essential data such as calories and keywords.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PDF Recipe Downloads: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Conveniently download PDFs of your favorite recipes for easy reference or sharing with friends.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Help Center and User Guide: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Navigate the app seamlessly with a detailed user guide available in the Help Center.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Profile Analytics: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Gain insights into your nutritional habits and preferences through personalized profile analytics based on the data entered during sign-up.</a:t>
            </a:r>
          </a:p>
        </p:txBody>
      </p:sp>
    </p:spTree>
    <p:extLst>
      <p:ext uri="{BB962C8B-B14F-4D97-AF65-F5344CB8AC3E}">
        <p14:creationId xmlns:p14="http://schemas.microsoft.com/office/powerpoint/2010/main" val="83732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71CD54-72B9-6508-60B8-8F7311DD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F7C55-7B7C-140B-0C9A-90E8345DEA93}"/>
              </a:ext>
            </a:extLst>
          </p:cNvPr>
          <p:cNvSpPr txBox="1"/>
          <p:nvPr/>
        </p:nvSpPr>
        <p:spPr>
          <a:xfrm>
            <a:off x="515878" y="1997798"/>
            <a:ext cx="10313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7.Live App Data: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Stay informed with real-time statistics on the app's usage, including the number of registered users and total available recipes.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8.Multilingual Support: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 err="1">
                <a:effectLst/>
                <a:latin typeface="Söhne"/>
              </a:rPr>
              <a:t>EcoWell</a:t>
            </a:r>
            <a:r>
              <a:rPr lang="en-US" b="0" i="0" dirty="0">
                <a:effectLst/>
                <a:latin typeface="Söhne"/>
              </a:rPr>
              <a:t> supports both English and French languages, ensuring accessibility for a diverse user base.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9.Community Forum and Feedback: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Engage with like-minded users in the community forum, share experiences, and provide valuable feedback to enhance the app's features.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10.Secure Authentication and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Authorisation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Safeguard your data with OAuth authentication, ensuring a secure and reliable login and sign-up process.</a:t>
            </a:r>
            <a:br>
              <a:rPr lang="en-US" b="0" i="0" dirty="0"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052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F63C0C5E-9F30-97AD-144D-9F3848445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407" y="129585"/>
            <a:ext cx="846625" cy="8319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9A2CE5-2E37-0DCB-9636-6C1EC8C9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UML DIAGRAM</a:t>
            </a: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1C9D6973-57A0-BC5A-3D36-FC6A20644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1446769"/>
            <a:ext cx="8709660" cy="50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SCREENSHOTS – LANDING PAGE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6787C7-6CC8-1307-F695-DAE4E4277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1703220"/>
            <a:ext cx="6018920" cy="2652626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0E60FAAB-EC12-7416-AA4B-DBEEF1511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4743450"/>
            <a:ext cx="11823586" cy="17967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F244F0-B6AA-BE25-E00C-EEE7587D79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9" y="1703220"/>
            <a:ext cx="5564636" cy="26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98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1382</TotalTime>
  <Words>581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 Light</vt:lpstr>
      <vt:lpstr>Franklin Gothic Book</vt:lpstr>
      <vt:lpstr>Segoe UI</vt:lpstr>
      <vt:lpstr>Söhne</vt:lpstr>
      <vt:lpstr>Trebuchet MS</vt:lpstr>
      <vt:lpstr>Wingdings 3</vt:lpstr>
      <vt:lpstr>Facet</vt:lpstr>
      <vt:lpstr>PowerPoint Presentation</vt:lpstr>
      <vt:lpstr>What is ECOWELL</vt:lpstr>
      <vt:lpstr>TECHNOLOGY STACK</vt:lpstr>
      <vt:lpstr>EXTERNAL APIs</vt:lpstr>
      <vt:lpstr>KEY FEATURES OFFERED BY ECOWELL</vt:lpstr>
      <vt:lpstr>USE CASES</vt:lpstr>
      <vt:lpstr>USE CASES</vt:lpstr>
      <vt:lpstr>UML DIAGRAM</vt:lpstr>
      <vt:lpstr>SCREENSHOTS – LANDING PAGE</vt:lpstr>
      <vt:lpstr>NUTRITIONAL ANALYSIS AND UPDATE PROFILE</vt:lpstr>
      <vt:lpstr>FAVORITE RECIPES AND PROFILE ANALYTICS</vt:lpstr>
      <vt:lpstr>EXPORT, COMMUNITY FEEDBACK , HELP CENTER</vt:lpstr>
      <vt:lpstr>PRODUCT DETAILS  AND RECOMMENDATION</vt:lpstr>
      <vt:lpstr>FAVORITE RECIPIES</vt:lpstr>
      <vt:lpstr>COMMUNITY PORTAL</vt:lpstr>
      <vt:lpstr>EXPORT PDF (FAVORITE RECIPES)</vt:lpstr>
      <vt:lpstr>HELP CENTER – USER GUIDE TO APPLICATION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Sanskruti Manoria</dc:creator>
  <cp:lastModifiedBy>Sanskruti Manoria</cp:lastModifiedBy>
  <cp:revision>749</cp:revision>
  <dcterms:created xsi:type="dcterms:W3CDTF">2023-12-10T00:57:54Z</dcterms:created>
  <dcterms:modified xsi:type="dcterms:W3CDTF">2023-12-13T22:18:56Z</dcterms:modified>
</cp:coreProperties>
</file>